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4" r:id="rId4"/>
    <p:sldId id="270" r:id="rId5"/>
    <p:sldId id="268" r:id="rId6"/>
    <p:sldId id="269" r:id="rId7"/>
    <p:sldId id="273" r:id="rId8"/>
    <p:sldId id="272" r:id="rId9"/>
    <p:sldId id="271" r:id="rId10"/>
    <p:sldId id="267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6233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2270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040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289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2535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096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8808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1666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1470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0220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6456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2993EA-60F4-43A7-9A7B-C2017BF2E6DF}" type="datetimeFigureOut">
              <a:rPr lang="ru-RU" smtClean="0"/>
              <a:t>25.09.2022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C1A810-8375-4BEA-86A8-875B762F9B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8206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Цифровой прорыв 2022 (2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977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31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589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9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680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66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2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47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3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3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0</Words>
  <Application>Microsoft Office PowerPoint</Application>
  <PresentationFormat>Широкоэкранный</PresentationFormat>
  <Paragraphs>0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Учетная запись Майкрософт</cp:lastModifiedBy>
  <cp:revision>10</cp:revision>
  <dcterms:created xsi:type="dcterms:W3CDTF">2022-09-24T12:42:02Z</dcterms:created>
  <dcterms:modified xsi:type="dcterms:W3CDTF">2022-09-25T07:34:54Z</dcterms:modified>
</cp:coreProperties>
</file>

<file path=docProps/thumbnail.jpeg>
</file>